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sten Y Lofton" initials="KYL" lastIdx="3" clrIdx="0">
    <p:extLst>
      <p:ext uri="{19B8F6BF-5375-455C-9EA6-DF929625EA0E}">
        <p15:presenceInfo xmlns:p15="http://schemas.microsoft.com/office/powerpoint/2012/main" userId="Kirsten Y Lof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07A80-E500-4409-819E-55F91E974EF6}" type="datetimeFigureOut">
              <a:rPr lang="en-US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01F4F-54B1-4740-A5D9-782DECF54E6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8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1F4F-54B1-4740-A5D9-782DECF54E6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0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1F4F-54B1-4740-A5D9-782DECF54E6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5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1FEB-77BD-49EE-B5EB-B586A1800A6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6220-FBC3-4F7A-B850-358523D38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1FEB-77BD-49EE-B5EB-B586A1800A6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6220-FBC3-4F7A-B850-358523D38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1FEB-77BD-49EE-B5EB-B586A1800A6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6220-FBC3-4F7A-B850-358523D38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1FEB-77BD-49EE-B5EB-B586A1800A6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6220-FBC3-4F7A-B850-358523D38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1FEB-77BD-49EE-B5EB-B586A1800A6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6220-FBC3-4F7A-B850-358523D38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1FEB-77BD-49EE-B5EB-B586A1800A6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6220-FBC3-4F7A-B850-358523D38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1FEB-77BD-49EE-B5EB-B586A1800A6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6220-FBC3-4F7A-B850-358523D38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1FEB-77BD-49EE-B5EB-B586A1800A6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6220-FBC3-4F7A-B850-358523D38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1FEB-77BD-49EE-B5EB-B586A1800A6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6220-FBC3-4F7A-B850-358523D38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1FEB-77BD-49EE-B5EB-B586A1800A6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6220-FBC3-4F7A-B850-358523D38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1FEB-77BD-49EE-B5EB-B586A1800A6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6220-FBC3-4F7A-B850-358523D38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E1FEB-77BD-49EE-B5EB-B586A1800A6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D6220-FBC3-4F7A-B850-358523D38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69343" y="403068"/>
            <a:ext cx="8001000" cy="6019800"/>
          </a:xfrm>
          <a:prstGeom prst="roundRect">
            <a:avLst/>
          </a:prstGeom>
          <a:noFill/>
          <a:ln w="38100" cap="rnd">
            <a:prstDash val="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0661" y="2799572"/>
            <a:ext cx="539496" cy="53949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90015" y="1632928"/>
            <a:ext cx="6991986" cy="446307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1. Write the vocabulary word and d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raw a picture of the word using the Hello Crayon App. Save your picture.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2. T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ake a photo or video clip of the word. 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3.  Slide 1- Type the vocabulary word on this slide.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4.  Slide </a:t>
            </a:r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2- Type the vocabulary word and the 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definition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 of the 	     word</a:t>
            </a:r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. 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algn="l">
              <a:buAutoNum type="arabicPeriod" startAt="5"/>
            </a:pP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Slide </a:t>
            </a:r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3- 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Add your drawing of the vocabulary word, created in 	     step 1. </a:t>
            </a:r>
          </a:p>
          <a:p>
            <a:pPr marL="342900" indent="-342900" algn="l">
              <a:buAutoNum type="arabicPeriod" startAt="5"/>
            </a:pP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Slide </a:t>
            </a:r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- Add your photo or video 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taken in step 2. Type the vocabulary word on this slide.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7.  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Slide 5- Type </a:t>
            </a:r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the vocabulary word in a 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sentence.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8.  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Record-</a:t>
            </a:r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Go </a:t>
            </a:r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back to Slide 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1. </a:t>
            </a:r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ress </a:t>
            </a:r>
            <a:r>
              <a:rPr lang="en-US" sz="1800" b="1" dirty="0">
                <a:solidFill>
                  <a:schemeClr val="tx1"/>
                </a:solidFill>
                <a:latin typeface="Comic Sans MS" pitchFamily="66" charset="0"/>
              </a:rPr>
              <a:t>record</a:t>
            </a:r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 to begin narrating 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	  	    each slide</a:t>
            </a:r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.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9.  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Press </a:t>
            </a:r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the 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“</a:t>
            </a: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Save</a:t>
            </a: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”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button to save your work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10. Press the “Seesaw” button to save your work. 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656142" y="933578"/>
            <a:ext cx="5827402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 dirty="0" smtClean="0">
                <a:latin typeface="Comic Sans MS" charset="0"/>
              </a:rPr>
              <a:t>Vocabulary </a:t>
            </a:r>
            <a:r>
              <a:rPr lang="en-US" sz="3600" dirty="0">
                <a:latin typeface="Comic Sans MS" charset="0"/>
              </a:rPr>
              <a:t>Station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376" y="1543847"/>
            <a:ext cx="538067" cy="5380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661" y="2170995"/>
            <a:ext cx="539496" cy="5394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9947" y="5450190"/>
            <a:ext cx="539496" cy="5394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1" y="6149019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69343" y="403068"/>
            <a:ext cx="8001000" cy="6019800"/>
          </a:xfrm>
          <a:prstGeom prst="roundRect">
            <a:avLst/>
          </a:prstGeom>
          <a:noFill/>
          <a:ln w="38100" cap="rnd">
            <a:prstDash val="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9947" y="3563521"/>
            <a:ext cx="539496" cy="53949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90015" y="1632928"/>
            <a:ext cx="6991986" cy="446307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1.  Write the vocabulary word and d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raw a picture of the word using the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    Hello Crayon App. Save your picture.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2.  T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ake a photo or video clip of the word. 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3.  Write 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the definition of the word.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.  Write 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the word in a sentence.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5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.    Slide 1- Type the vocabulary word on this slide.</a:t>
            </a:r>
          </a:p>
          <a:p>
            <a:pPr marL="342900" indent="-342900" algn="l">
              <a:buAutoNum type="arabicPeriod" startAt="6"/>
            </a:pP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Slide 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2- Type the vocabulary word and the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definition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of the word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. </a:t>
            </a:r>
            <a:endParaRPr lang="en-US" sz="1600" dirty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algn="l">
              <a:buAutoNum type="arabicPeriod" startAt="6"/>
            </a:pP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Slide 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3-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Add your drawing of the vocabulary word, created in step 1. </a:t>
            </a:r>
          </a:p>
          <a:p>
            <a:pPr marL="342900" indent="-342900" algn="l">
              <a:buAutoNum type="arabicPeriod" startAt="6"/>
            </a:pP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Slide 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- Add your photo or video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taken in step 2. Type the vocabulary word on this slide.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9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. 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Slide 5- Type 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the vocabulary word in a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sentence.</a:t>
            </a:r>
            <a:endParaRPr lang="en-US" sz="16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10. 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Record-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Go 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back to Slide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1. 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ress </a:t>
            </a:r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record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 to begin narrating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	  	    each slide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11. 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Press 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“</a:t>
            </a: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Save</a:t>
            </a: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”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button to save your work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12. Press the “Seesaw” button to save your work. </a:t>
            </a:r>
            <a:endParaRPr lang="en-US" sz="16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656142" y="933578"/>
            <a:ext cx="5827402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 dirty="0" smtClean="0">
                <a:latin typeface="Comic Sans MS" charset="0"/>
              </a:rPr>
              <a:t>Vocabulary </a:t>
            </a:r>
            <a:r>
              <a:rPr lang="en-US" sz="3600" dirty="0">
                <a:latin typeface="Comic Sans MS" charset="0"/>
              </a:rPr>
              <a:t>Station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376" y="1543847"/>
            <a:ext cx="538067" cy="5380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661" y="2170995"/>
            <a:ext cx="539496" cy="5394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1925" y="5450190"/>
            <a:ext cx="539496" cy="5394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1" y="6149019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57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208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EPISD</dc:creator>
  <cp:lastModifiedBy>Karen L Wright-Balbier</cp:lastModifiedBy>
  <cp:revision>27</cp:revision>
  <dcterms:created xsi:type="dcterms:W3CDTF">2013-11-14T20:41:32Z</dcterms:created>
  <dcterms:modified xsi:type="dcterms:W3CDTF">2016-03-16T05:30:18Z</dcterms:modified>
</cp:coreProperties>
</file>